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3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ger / 2 sol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2254250" y="0"/>
            <a:ext cx="7336150" cy="1620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250000" y="1064837"/>
            <a:ext cx="7340400" cy="197934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How can SAP</a:t>
            </a:r>
            <a:r>
              <a:rPr kumimoji="0" lang="en-US" sz="105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solutions enable you to change the game?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250000" y="2191132"/>
            <a:ext cx="5184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249999" y="1989479"/>
            <a:ext cx="5184000" cy="205629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do SAP solutions help customers do?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249488" y="4444697"/>
            <a:ext cx="5184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2249488" y="4243044"/>
            <a:ext cx="5184000" cy="205629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What are the benefits</a:t>
            </a: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2249488" y="5936070"/>
            <a:ext cx="5184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>
            <a:off x="2249488" y="5726860"/>
            <a:ext cx="5184000" cy="205629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Why SAP?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 flipV="1">
            <a:off x="7717910" y="5936070"/>
            <a:ext cx="187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 userDrawn="1"/>
        </p:nvSpPr>
        <p:spPr>
          <a:xfrm>
            <a:off x="7717910" y="5726860"/>
            <a:ext cx="1872000" cy="205629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Learn </a:t>
            </a: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more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F0AB00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50000" y="1265374"/>
            <a:ext cx="734167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\\dwdf032\Cmedia\02_Production\GraphicMaterial\Icons_SAP\SAP_corporate\RGB\SAP_pref_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6174000"/>
            <a:ext cx="734925" cy="3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68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formation_Classification"/>
          <p:cNvSpPr txBox="1"/>
          <p:nvPr/>
        </p:nvSpPr>
        <p:spPr>
          <a:xfrm>
            <a:off x="8310033" y="6620293"/>
            <a:ext cx="2063750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 Unicode MS"/>
                <a:cs typeface="Arial Unicode MS" pitchFamily="34" charset="-128"/>
                <a:sym typeface="Arial"/>
              </a:rPr>
              <a:t>Internal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67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620"/>
        </a:spcBef>
        <a:buClr>
          <a:schemeClr val="accent1"/>
        </a:buClr>
        <a:buSzPct val="80000"/>
        <a:buFontTx/>
        <a:buNone/>
        <a:defRPr sz="9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Wingdings" pitchFamily="2" charset="2"/>
        <a:buNone/>
        <a:defRPr sz="9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spcBef>
          <a:spcPts val="400"/>
        </a:spcBef>
        <a:buClr>
          <a:schemeClr val="accent1"/>
        </a:buClr>
        <a:buSzPct val="100000"/>
        <a:buFont typeface="Wingdings" pitchFamily="2" charset="2"/>
        <a:buChar char=""/>
        <a:defRPr sz="9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400"/>
        </a:spcBef>
        <a:buClr>
          <a:schemeClr val="accent2"/>
        </a:buClr>
        <a:buSzPct val="100000"/>
        <a:buFont typeface="Arial" pitchFamily="34" charset="0"/>
        <a:buChar char="–"/>
        <a:defRPr sz="9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541338" indent="-180000" algn="l" defTabSz="914400" rtl="0" eaLnBrk="1" latinLnBrk="0" hangingPunct="1">
        <a:spcBef>
          <a:spcPts val="250"/>
        </a:spcBef>
        <a:buClr>
          <a:schemeClr val="accent2"/>
        </a:buClr>
        <a:buSzPct val="100000"/>
        <a:buFont typeface="Courier New" pitchFamily="49" charset="0"/>
        <a:buChar char="o"/>
        <a:defRPr sz="9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valuemanagement.sap.com/disclaimer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252424" y="2191858"/>
            <a:ext cx="5181063" cy="193027"/>
          </a:xfrm>
          <a:prstGeom prst="rect">
            <a:avLst/>
          </a:prstGeom>
        </p:spPr>
        <p:txBody>
          <a:bodyPr lIns="0" tIns="72000" rIns="0" bIns="0">
            <a:noAutofit/>
          </a:bodyPr>
          <a:lstStyle/>
          <a:p>
            <a:r>
              <a:rPr lang="en-US" b="0" smtClean="0"/>
              <a:t>${sol_name1}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2829025" y="2382291"/>
            <a:ext cx="4604974" cy="471600"/>
          </a:xfrm>
          <a:prstGeom prst="rect">
            <a:avLst/>
          </a:prstGeom>
        </p:spPr>
        <p:txBody>
          <a:bodyPr lIns="0" tIns="54000" rIns="0" bIns="0"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900" b="0" dirty="0"/>
              <a:t>${sol_description1}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249488" y="4444697"/>
            <a:ext cx="5184000" cy="1026000"/>
          </a:xfrm>
          <a:prstGeom prst="rect">
            <a:avLst/>
          </a:prstGeom>
        </p:spPr>
        <p:txBody>
          <a:bodyPr lIns="0" tIns="54000" rIns="0" bIns="0"/>
          <a:lstStyle/>
          <a:p>
            <a:pPr lvl="0"/>
            <a:r>
              <a:rPr lang="en-US" sz="900" b="0" dirty="0"/>
              <a:t>${</a:t>
            </a:r>
            <a:r>
              <a:rPr lang="en-US" sz="900" b="0" dirty="0" err="1"/>
              <a:t>benefit_description</a:t>
            </a:r>
            <a:r>
              <a:rPr lang="en-US" sz="900" b="0" dirty="0"/>
              <a:t>}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294967295"/>
          </p:nvPr>
        </p:nvSpPr>
        <p:spPr>
          <a:xfrm>
            <a:off x="2252424" y="3217838"/>
            <a:ext cx="5181063" cy="211203"/>
          </a:xfrm>
          <a:prstGeom prst="rect">
            <a:avLst/>
          </a:prstGeom>
        </p:spPr>
        <p:txBody>
          <a:bodyPr lIns="0" tIns="72000" rIns="0" bIns="0"/>
          <a:lstStyle/>
          <a:p>
            <a:r>
              <a:rPr lang="en-US" sz="900" b="0" dirty="0"/>
              <a:t>${sol_name2}</a:t>
            </a:r>
          </a:p>
          <a:p>
            <a:endParaRPr lang="en-US" sz="900" b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94967295"/>
          </p:nvPr>
        </p:nvSpPr>
        <p:spPr>
          <a:xfrm>
            <a:off x="2829025" y="3427320"/>
            <a:ext cx="4604974" cy="471600"/>
          </a:xfrm>
          <a:prstGeom prst="rect">
            <a:avLst/>
          </a:prstGeom>
        </p:spPr>
        <p:txBody>
          <a:bodyPr lIns="0" tIns="54000" rIns="0" bIns="0"/>
          <a:lstStyle/>
          <a:p>
            <a:r>
              <a:rPr lang="en-US" sz="900" b="0" dirty="0"/>
              <a:t>${sol_description2}</a:t>
            </a:r>
          </a:p>
        </p:txBody>
      </p:sp>
      <p:sp>
        <p:nvSpPr>
          <p:cNvPr id="31" name="Title 55"/>
          <p:cNvSpPr>
            <a:spLocks noGrp="1"/>
          </p:cNvSpPr>
          <p:nvPr>
            <p:ph type="title" idx="4294967295"/>
          </p:nvPr>
        </p:nvSpPr>
        <p:spPr>
          <a:xfrm>
            <a:off x="2250000" y="396000"/>
            <a:ext cx="7340400" cy="369332"/>
          </a:xfrm>
          <a:prstGeom prst="rect">
            <a:avLst/>
          </a:prstGeom>
        </p:spPr>
        <p:txBody>
          <a:bodyPr lIns="0" tIns="0" rIns="0" bIns="0" anchor="ctr" anchorCtr="0"/>
          <a:lstStyle/>
          <a:p>
            <a:r>
              <a:rPr lang="en-US" b="0" dirty="0" smtClean="0"/>
              <a:t>${name}</a:t>
            </a:r>
            <a:endParaRPr lang="en-US" b="0" dirty="0"/>
          </a:p>
        </p:txBody>
      </p:sp>
      <p:sp>
        <p:nvSpPr>
          <p:cNvPr id="34" name="Text Placeholder 59"/>
          <p:cNvSpPr>
            <a:spLocks noGrp="1"/>
          </p:cNvSpPr>
          <p:nvPr>
            <p:ph type="body" sz="quarter" idx="4294967295"/>
          </p:nvPr>
        </p:nvSpPr>
        <p:spPr>
          <a:xfrm>
            <a:off x="8559578" y="2197584"/>
            <a:ext cx="1030332" cy="460800"/>
          </a:xfrm>
          <a:prstGeom prst="rect">
            <a:avLst/>
          </a:prstGeom>
        </p:spPr>
        <p:txBody>
          <a:bodyPr lIns="0" tIns="0" rIns="0" bIns="0" anchor="ctr" anchorCtr="0"/>
          <a:lstStyle/>
          <a:p>
            <a:r>
              <a:rPr lang="en-US" sz="900" b="0" dirty="0" smtClean="0"/>
              <a:t>${kf_name1}</a:t>
            </a:r>
            <a:endParaRPr lang="en-US" sz="900" b="0" dirty="0"/>
          </a:p>
        </p:txBody>
      </p:sp>
      <p:sp>
        <p:nvSpPr>
          <p:cNvPr id="35" name="Text Placeholder 64"/>
          <p:cNvSpPr>
            <a:spLocks noGrp="1"/>
          </p:cNvSpPr>
          <p:nvPr>
            <p:ph type="body" sz="quarter" idx="4294967295"/>
          </p:nvPr>
        </p:nvSpPr>
        <p:spPr>
          <a:xfrm>
            <a:off x="7717910" y="2197584"/>
            <a:ext cx="792000" cy="460800"/>
          </a:xfrm>
          <a:prstGeom prst="rect">
            <a:avLst/>
          </a:prstGeom>
        </p:spPr>
        <p:txBody>
          <a:bodyPr lIns="0" tIns="0" rIns="0" bIns="0" anchor="ctr" anchorCtr="0"/>
          <a:lstStyle/>
          <a:p>
            <a:r>
              <a:rPr lang="en-US" sz="900" b="0" dirty="0" smtClean="0">
                <a:solidFill>
                  <a:schemeClr val="tx1"/>
                </a:solidFill>
              </a:rPr>
              <a:t>${kf_number1}</a:t>
            </a:r>
            <a:endParaRPr lang="en-US" sz="900" b="0" dirty="0">
              <a:solidFill>
                <a:schemeClr val="tx1"/>
              </a:solidFill>
            </a:endParaRP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2249488" y="5936070"/>
            <a:ext cx="5184000" cy="470026"/>
          </a:xfrm>
          <a:prstGeom prst="rect">
            <a:avLst/>
          </a:prstGeom>
        </p:spPr>
        <p:txBody>
          <a:bodyPr lIns="0" tIns="54000" rIns="0" bIns="0"/>
          <a:lstStyle/>
          <a:p>
            <a:r>
              <a:rPr lang="en-US" sz="900" b="0" dirty="0" smtClean="0"/>
              <a:t>${</a:t>
            </a:r>
            <a:r>
              <a:rPr lang="en-US" sz="900" b="0" dirty="0" err="1" smtClean="0"/>
              <a:t>sap_description</a:t>
            </a:r>
            <a:r>
              <a:rPr lang="en-US" sz="900" b="0" dirty="0" smtClean="0"/>
              <a:t>}</a:t>
            </a:r>
            <a:endParaRPr lang="en-US" sz="900" b="0" dirty="0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7717910" y="5936070"/>
            <a:ext cx="1872000" cy="193027"/>
          </a:xfrm>
          <a:prstGeom prst="rect">
            <a:avLst/>
          </a:prstGeom>
        </p:spPr>
        <p:txBody>
          <a:bodyPr lIns="0" tIns="54000" rIns="0" bIns="0"/>
          <a:lstStyle/>
          <a:p>
            <a:pPr marL="0" indent="0">
              <a:buNone/>
            </a:pPr>
            <a:r>
              <a:rPr lang="en-US" sz="900" b="0" dirty="0" smtClean="0"/>
              <a:t>${</a:t>
            </a:r>
            <a:r>
              <a:rPr lang="en-US" sz="900" b="0" dirty="0" err="1" smtClean="0"/>
              <a:t>learnmore_description</a:t>
            </a:r>
            <a:r>
              <a:rPr lang="en-US" sz="900" b="0" dirty="0" smtClean="0"/>
              <a:t>}</a:t>
            </a:r>
          </a:p>
        </p:txBody>
      </p:sp>
      <p:sp>
        <p:nvSpPr>
          <p:cNvPr id="38" name="Text Placeholder 57"/>
          <p:cNvSpPr>
            <a:spLocks noGrp="1"/>
          </p:cNvSpPr>
          <p:nvPr>
            <p:ph type="body" sz="quarter" idx="4294967295"/>
          </p:nvPr>
        </p:nvSpPr>
        <p:spPr>
          <a:xfrm>
            <a:off x="2249488" y="1265374"/>
            <a:ext cx="7339807" cy="470026"/>
          </a:xfrm>
          <a:prstGeom prst="rect">
            <a:avLst/>
          </a:prstGeom>
        </p:spPr>
        <p:txBody>
          <a:bodyPr lIns="0" tIns="54000" rIns="0" bIns="0"/>
          <a:lstStyle/>
          <a:p>
            <a:r>
              <a:rPr lang="en-US" sz="900" b="0" dirty="0" smtClean="0"/>
              <a:t>${</a:t>
            </a:r>
            <a:r>
              <a:rPr lang="en-US" sz="900" b="0" dirty="0" err="1" smtClean="0"/>
              <a:t>solutiongame_description</a:t>
            </a:r>
            <a:r>
              <a:rPr lang="en-US" sz="900" b="0" dirty="0" smtClean="0"/>
              <a:t>}</a:t>
            </a:r>
            <a:endParaRPr lang="en-US" sz="900" b="0" dirty="0"/>
          </a:p>
        </p:txBody>
      </p:sp>
      <p:sp>
        <p:nvSpPr>
          <p:cNvPr id="39" name="Text Placeholder 65"/>
          <p:cNvSpPr>
            <a:spLocks noGrp="1"/>
          </p:cNvSpPr>
          <p:nvPr>
            <p:ph type="body" sz="quarter" idx="4294967295"/>
          </p:nvPr>
        </p:nvSpPr>
        <p:spPr>
          <a:xfrm>
            <a:off x="7717910" y="2661606"/>
            <a:ext cx="1872000" cy="27699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900" b="0" dirty="0" smtClean="0"/>
              <a:t>${kf_description1}</a:t>
            </a:r>
            <a:endParaRPr lang="en-US" sz="900" b="0" dirty="0"/>
          </a:p>
        </p:txBody>
      </p:sp>
      <p:sp>
        <p:nvSpPr>
          <p:cNvPr id="40" name="Text Placeholder 66"/>
          <p:cNvSpPr>
            <a:spLocks noGrp="1"/>
          </p:cNvSpPr>
          <p:nvPr>
            <p:ph type="body" sz="quarter" idx="4294967295"/>
          </p:nvPr>
        </p:nvSpPr>
        <p:spPr>
          <a:xfrm>
            <a:off x="8559578" y="3160482"/>
            <a:ext cx="1030332" cy="460800"/>
          </a:xfrm>
          <a:prstGeom prst="rect">
            <a:avLst/>
          </a:prstGeom>
        </p:spPr>
        <p:txBody>
          <a:bodyPr lIns="0" tIns="0" rIns="0" bIns="0" anchor="ctr" anchorCtr="0"/>
          <a:lstStyle/>
          <a:p>
            <a:r>
              <a:rPr lang="en-US" sz="900" b="0" dirty="0" smtClean="0"/>
              <a:t>${kf_name2}</a:t>
            </a:r>
            <a:endParaRPr lang="en-US" sz="900" b="0" dirty="0"/>
          </a:p>
        </p:txBody>
      </p:sp>
      <p:sp>
        <p:nvSpPr>
          <p:cNvPr id="41" name="Text Placeholder 67"/>
          <p:cNvSpPr>
            <a:spLocks noGrp="1"/>
          </p:cNvSpPr>
          <p:nvPr>
            <p:ph type="body" sz="quarter" idx="4294967295"/>
          </p:nvPr>
        </p:nvSpPr>
        <p:spPr>
          <a:xfrm>
            <a:off x="7717910" y="3160482"/>
            <a:ext cx="792000" cy="460800"/>
          </a:xfrm>
          <a:prstGeom prst="rect">
            <a:avLst/>
          </a:prstGeom>
        </p:spPr>
        <p:txBody>
          <a:bodyPr lIns="0" tIns="0" rIns="0" bIns="0" anchor="ctr" anchorCtr="0"/>
          <a:lstStyle/>
          <a:p>
            <a:r>
              <a:rPr lang="en-US" sz="900" b="0" dirty="0" smtClean="0">
                <a:solidFill>
                  <a:schemeClr val="tx1"/>
                </a:solidFill>
              </a:rPr>
              <a:t>${kf_number2}</a:t>
            </a:r>
            <a:endParaRPr lang="en-US" sz="900" b="0" dirty="0">
              <a:solidFill>
                <a:schemeClr val="tx1"/>
              </a:solidFill>
            </a:endParaRPr>
          </a:p>
        </p:txBody>
      </p:sp>
      <p:sp>
        <p:nvSpPr>
          <p:cNvPr id="42" name="Text Placeholder 68"/>
          <p:cNvSpPr>
            <a:spLocks noGrp="1"/>
          </p:cNvSpPr>
          <p:nvPr>
            <p:ph type="body" sz="quarter" idx="4294967295"/>
          </p:nvPr>
        </p:nvSpPr>
        <p:spPr>
          <a:xfrm>
            <a:off x="7717910" y="3624504"/>
            <a:ext cx="1872000" cy="27699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900" b="0" dirty="0" smtClean="0"/>
              <a:t>${kf_description2}</a:t>
            </a:r>
            <a:endParaRPr lang="en-US" sz="900" b="0" dirty="0"/>
          </a:p>
        </p:txBody>
      </p:sp>
      <p:sp>
        <p:nvSpPr>
          <p:cNvPr id="43" name="Text Placeholder 73"/>
          <p:cNvSpPr>
            <a:spLocks noGrp="1"/>
          </p:cNvSpPr>
          <p:nvPr>
            <p:ph type="body" sz="quarter" idx="4294967295"/>
          </p:nvPr>
        </p:nvSpPr>
        <p:spPr>
          <a:xfrm>
            <a:off x="7717910" y="4444697"/>
            <a:ext cx="1872000" cy="1026000"/>
          </a:xfrm>
          <a:prstGeom prst="rect">
            <a:avLst/>
          </a:prstGeom>
        </p:spPr>
        <p:txBody>
          <a:bodyPr lIns="0" tIns="54000" rIns="0" bIns="0"/>
          <a:lstStyle/>
          <a:p>
            <a:pPr marL="0" indent="0">
              <a:buNone/>
            </a:pPr>
            <a:r>
              <a:rPr lang="en-US" sz="900" b="0" dirty="0" smtClean="0"/>
              <a:t>${</a:t>
            </a:r>
            <a:r>
              <a:rPr lang="en-US" sz="900" b="0" dirty="0" err="1" smtClean="0"/>
              <a:t>customer_description</a:t>
            </a:r>
            <a:r>
              <a:rPr lang="en-US" sz="900" b="0" dirty="0" smtClean="0"/>
              <a:t>}</a:t>
            </a:r>
            <a:endParaRPr lang="en-US" sz="900" b="0" dirty="0"/>
          </a:p>
        </p:txBody>
      </p:sp>
      <p:pic>
        <p:nvPicPr>
          <p:cNvPr id="44" name="${template_image}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6" y="0"/>
            <a:ext cx="2084400" cy="6857999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25436" y="400555"/>
            <a:ext cx="1612713" cy="386054"/>
          </a:xfrm>
          <a:prstGeom prst="rect">
            <a:avLst/>
          </a:prstGeom>
          <a:noFill/>
        </p:spPr>
        <p:txBody>
          <a:bodyPr wrap="square" lIns="54000" tIns="54000" rIns="36000" bIns="54000" rtlCol="0">
            <a:spAutoFit/>
          </a:bodyPr>
          <a:lstStyle/>
          <a:p>
            <a:r>
              <a:rPr lang="en-US" sz="900" kern="0" dirty="0">
                <a:ea typeface="Arial Unicode MS" pitchFamily="34" charset="-128"/>
                <a:cs typeface="Arial Unicode MS" pitchFamily="34" charset="-128"/>
              </a:rPr>
              <a:t>${</a:t>
            </a:r>
            <a:r>
              <a:rPr lang="en-US" sz="900" kern="0" dirty="0" err="1">
                <a:ea typeface="Arial Unicode MS" pitchFamily="34" charset="-128"/>
                <a:cs typeface="Arial Unicode MS" pitchFamily="34" charset="-128"/>
              </a:rPr>
              <a:t>asset_type</a:t>
            </a:r>
            <a:r>
              <a:rPr lang="en-US" sz="900" kern="0" dirty="0" smtClean="0">
                <a:ea typeface="Arial Unicode MS" pitchFamily="34" charset="-128"/>
                <a:cs typeface="Arial Unicode MS" pitchFamily="34" charset="-128"/>
              </a:rPr>
              <a:t>}</a:t>
            </a:r>
          </a:p>
          <a:p>
            <a:r>
              <a:rPr lang="en-US" sz="900" kern="0" dirty="0">
                <a:ea typeface="Arial Unicode MS" pitchFamily="34" charset="-128"/>
                <a:cs typeface="Arial Unicode MS" pitchFamily="34" charset="-128"/>
              </a:rPr>
              <a:t>${industry}</a:t>
            </a:r>
          </a:p>
        </p:txBody>
      </p:sp>
      <p:pic>
        <p:nvPicPr>
          <p:cNvPr id="46" name="${sol_image1}"/>
          <p:cNvPicPr preferRelativeResize="0">
            <a:picLocks noGrp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90" y="2482762"/>
            <a:ext cx="502916" cy="327199"/>
          </a:xfrm>
          <a:prstGeom prst="rect">
            <a:avLst/>
          </a:prstGeom>
          <a:noFill/>
        </p:spPr>
      </p:pic>
      <p:pic>
        <p:nvPicPr>
          <p:cNvPr id="47" name="${sol_image2}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18" y="3520987"/>
            <a:ext cx="502918" cy="327199"/>
          </a:xfrm>
          <a:prstGeom prst="rect">
            <a:avLst/>
          </a:prstGeom>
          <a:noFill/>
        </p:spPr>
      </p:pic>
      <p:pic>
        <p:nvPicPr>
          <p:cNvPr id="30" name="Picture 2" descr="\\dwdf032\Cmedia\02_Production\GraphicMaterial\Icons_SAP\SAP_corporate\RGB\SAP_pref_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6174000"/>
            <a:ext cx="734925" cy="3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 bwMode="black">
          <a:xfrm>
            <a:off x="5308601" y="6588278"/>
            <a:ext cx="4281822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>
              <a:buClr>
                <a:srgbClr val="000000"/>
              </a:buClr>
              <a:defRPr/>
            </a:pPr>
            <a:r>
              <a:rPr lang="en-US" sz="700" dirty="0">
                <a:solidFill>
                  <a:srgbClr val="666666"/>
                </a:solidFill>
              </a:rPr>
              <a:t>${</a:t>
            </a:r>
            <a:r>
              <a:rPr lang="en-US" sz="700" dirty="0" err="1" smtClean="0">
                <a:solidFill>
                  <a:srgbClr val="666666"/>
                </a:solidFill>
              </a:rPr>
              <a:t>studio_sap</a:t>
            </a:r>
            <a:r>
              <a:rPr lang="en-US" sz="700" dirty="0" smtClean="0">
                <a:solidFill>
                  <a:srgbClr val="666666"/>
                </a:solidFill>
              </a:rPr>
              <a:t>}</a:t>
            </a:r>
            <a:endParaRPr kumimoji="0" lang="en-US" sz="700" b="0" i="0" u="none" strike="noStrike" kern="1200" cap="none" spc="0" normalizeH="0" baseline="0" noProof="0" dirty="0" smtClean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 bwMode="black">
          <a:xfrm>
            <a:off x="2254250" y="6588278"/>
            <a:ext cx="15621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</a:t>
            </a:r>
            <a:r>
              <a:rPr kumimoji="0" lang="de-DE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8"/>
              </a:rPr>
              <a:t>SAP Performance Benchmarking</a:t>
            </a:r>
            <a:endParaRPr kumimoji="0" lang="en-US" sz="700" b="0" i="0" u="none" strike="noStrike" kern="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${kf_title}"/>
          <p:cNvSpPr/>
          <p:nvPr/>
        </p:nvSpPr>
        <p:spPr>
          <a:xfrm>
            <a:off x="7717910" y="1989479"/>
            <a:ext cx="2069486" cy="205629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Key facts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F0AB00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cxnSp>
        <p:nvCxnSpPr>
          <p:cNvPr id="28" name="${kf_line}"/>
          <p:cNvCxnSpPr/>
          <p:nvPr/>
        </p:nvCxnSpPr>
        <p:spPr>
          <a:xfrm>
            <a:off x="7717910" y="2191132"/>
            <a:ext cx="187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${customer_title}"/>
          <p:cNvSpPr/>
          <p:nvPr/>
        </p:nvSpPr>
        <p:spPr>
          <a:xfrm>
            <a:off x="7717910" y="4243044"/>
            <a:ext cx="1872000" cy="205629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>Customers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F0AB00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8"/>
              <a:cs typeface="Arial" panose="020B0604020202020204" pitchFamily="34" charset="0"/>
            </a:endParaRPr>
          </a:p>
        </p:txBody>
      </p:sp>
      <p:cxnSp>
        <p:nvCxnSpPr>
          <p:cNvPr id="32" name="${customer_line}"/>
          <p:cNvCxnSpPr/>
          <p:nvPr/>
        </p:nvCxnSpPr>
        <p:spPr>
          <a:xfrm flipV="1">
            <a:off x="7717910" y="4444697"/>
            <a:ext cx="187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${video}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76519" y="289544"/>
            <a:ext cx="1812776" cy="7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AP_2015_1Pager_ValueMapSummary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fontAlgn="base">
          <a:spcBef>
            <a:spcPts val="6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P_2016_1Pager_ValueMapSummary_Level_1-3.potx" id="{E0BE0C9F-064E-4FAE-BB30-86DC40C85D56}" vid="{5A65E832-DBA7-401A-B77D-11EF41CD543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</TotalTime>
  <Words>64</Words>
  <Application>Microsoft Office PowerPoint</Application>
  <PresentationFormat>A4 Paper (210x297 mm)</PresentationFormat>
  <Paragraphs>22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Unicode MS</vt:lpstr>
      <vt:lpstr>Courier New</vt:lpstr>
      <vt:lpstr>Wingdings</vt:lpstr>
      <vt:lpstr>SAP_2015_1Pager_ValueMapSummary</vt:lpstr>
      <vt:lpstr>${name}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Yuriy Lozynskyy</dc:creator>
  <cp:lastModifiedBy>Yuriy Lozynskyy</cp:lastModifiedBy>
  <cp:revision>22</cp:revision>
  <dcterms:created xsi:type="dcterms:W3CDTF">2015-11-13T07:29:30Z</dcterms:created>
  <dcterms:modified xsi:type="dcterms:W3CDTF">2017-08-15T14:53:15Z</dcterms:modified>
</cp:coreProperties>
</file>